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6"/>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32" r:id="rId49"/>
    <p:sldId id="316" r:id="rId50"/>
    <p:sldId id="333" r:id="rId51"/>
    <p:sldId id="289" r:id="rId52"/>
    <p:sldId id="295" r:id="rId53"/>
    <p:sldId id="330" r:id="rId54"/>
    <p:sldId id="331" r:id="rId55"/>
  </p:sldIdLst>
  <p:sldSz cx="9144000" cy="6858000" type="screen4x3"/>
  <p:notesSz cx="6858000" cy="9144000"/>
  <p:embeddedFontLst>
    <p:embeddedFont>
      <p:font typeface="Bahnschrift Condensed" panose="020B0502040204020203" pitchFamily="34" charset="0"/>
      <p:regular r:id="rId57"/>
      <p:bold r:id="rId58"/>
    </p:embeddedFont>
    <p:embeddedFont>
      <p:font typeface="Century Gothic" panose="020B0502020202020204" pitchFamily="34" charset="0"/>
      <p:regular r:id="rId59"/>
      <p:bold r:id="rId60"/>
      <p:italic r:id="rId61"/>
      <p:boldItalic r:id="rId62"/>
    </p:embeddedFont>
    <p:embeddedFont>
      <p:font typeface="HGP創英角ｺﾞｼｯｸUB" panose="020B0900000000000000" pitchFamily="50" charset="-128"/>
      <p:regular r:id="rId63"/>
    </p:embeddedFont>
    <p:embeddedFont>
      <p:font typeface="メイリオ" panose="020B0604030504040204" pitchFamily="50" charset="-128"/>
      <p:regular r:id="rId64"/>
      <p:bold r:id="rId65"/>
      <p:italic r:id="rId66"/>
      <p:boldItalic r:id="rId67"/>
    </p:embeddedFont>
    <p:embeddedFont>
      <p:font typeface="游ゴシック" panose="020B0400000000000000" pitchFamily="50" charset="-128"/>
      <p:regular r:id="rId68"/>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C7E933-70E0-E882-B1A1-6FDA53E21977}" v="92" dt="2020-01-23T12:13:55.566"/>
    <p1510:client id="{943EB77A-62D7-8AE8-1AE9-448C2D574D29}" v="24" dt="2020-01-22T14:10:37.952"/>
    <p1510:client id="{BFA5E0B5-9BC2-BD30-1B09-D09F7CC09FAB}" v="217" dt="2020-01-23T08:57:31.830"/>
    <p1510:client id="{EE9B2E8F-BB2E-447E-8CE5-49AD846F0CD0}" v="3998" dt="2020-01-23T12:31:07.6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7.png"/><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64.svg"/></Relationships>
</file>

<file path=ppt/slides/_rels/slide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17976452"/>
              </p:ext>
            </p:extLst>
          </p:nvPr>
        </p:nvGraphicFramePr>
        <p:xfrm>
          <a:off x="659384" y="1069082"/>
          <a:ext cx="6197599" cy="348284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dirty="0">
                          <a:effectLst/>
                        </a:rPr>
                        <a:t>2020.01.22</a:t>
                      </a:r>
                      <a:endParaRPr lang="ja-JP" altLang="en-US" dirty="0"/>
                    </a:p>
                    <a:p>
                      <a:pPr marL="0" lvl="0" indent="0">
                        <a:spcBef>
                          <a:spcPts val="0"/>
                        </a:spcBef>
                        <a:spcAft>
                          <a:spcPts val="0"/>
                        </a:spcAft>
                        <a:buNone/>
                      </a:pPr>
                      <a:r>
                        <a:rPr lang="en-US" altLang="ja-JP" sz="800" dirty="0">
                          <a:effectLst/>
                        </a:rPr>
                        <a:t>#316 </a:t>
                      </a:r>
                      <a:r>
                        <a:rPr lang="en-US" altLang="ja-JP" sz="800" b="0" i="0" u="none" strike="noStrike" noProof="0" dirty="0">
                          <a:effectLst/>
                          <a:latin typeface="Century Gothic"/>
                        </a:rPr>
                        <a:t>(</a:t>
                      </a:r>
                      <a:r>
                        <a:rPr lang="ja-JP" altLang="en-US" sz="800" b="0" i="0" u="none" strike="noStrike" noProof="0" dirty="0">
                          <a:effectLst/>
                          <a:latin typeface="Century Gothic"/>
                        </a:rPr>
                        <a:t>増本</a:t>
                      </a:r>
                      <a:r>
                        <a:rPr lang="en-US" altLang="ja-JP" sz="800" b="0" i="0" u="none" strike="noStrike" noProof="0" dirty="0">
                          <a:effectLst/>
                          <a:latin typeface="Century Gothic"/>
                        </a:rPr>
                        <a:t>)</a:t>
                      </a:r>
                      <a:endParaRPr lang="en-US" dirty="0"/>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P45 装備一覧・売却画面にOK・ソートフィルタボタンを追加 </a:t>
                      </a:r>
                      <a:endParaRPr lang="ja-JP" dirty="0"/>
                    </a:p>
                    <a:p>
                      <a:pPr marL="0" lvl="0" indent="0" algn="l">
                        <a:lnSpc>
                          <a:spcPct val="100000"/>
                        </a:lnSpc>
                        <a:spcBef>
                          <a:spcPts val="0"/>
                        </a:spcBef>
                        <a:spcAft>
                          <a:spcPts val="0"/>
                        </a:spcAft>
                        <a:buNone/>
                      </a:pPr>
                      <a:r>
                        <a:rPr lang="ja-JP" altLang="en-US" sz="800" dirty="0">
                          <a:effectLst/>
                        </a:rPr>
                        <a:t>　　 上記をP27の図にも反映。複数種類まとめて選択できることを追記</a:t>
                      </a:r>
                      <a:endParaRPr lang="ja-JP" dirty="0"/>
                    </a:p>
                    <a:p>
                      <a:pPr marL="0" lvl="0" indent="0" algn="l">
                        <a:lnSpc>
                          <a:spcPct val="100000"/>
                        </a:lnSpc>
                        <a:spcBef>
                          <a:spcPts val="0"/>
                        </a:spcBef>
                        <a:spcAft>
                          <a:spcPts val="0"/>
                        </a:spcAft>
                        <a:buNone/>
                      </a:pPr>
                      <a:r>
                        <a:rPr lang="ja-JP" altLang="en-US" sz="800" dirty="0">
                          <a:effectLst/>
                        </a:rPr>
                        <a:t>P46 売却完了ウィンドウの追加</a:t>
                      </a:r>
                      <a:endParaRPr lang="ja-JP" dirty="0"/>
                    </a:p>
                    <a:p>
                      <a:pPr marL="0" lvl="0" indent="0" algn="l">
                        <a:lnSpc>
                          <a:spcPct val="100000"/>
                        </a:lnSpc>
                        <a:spcBef>
                          <a:spcPts val="0"/>
                        </a:spcBef>
                        <a:spcAft>
                          <a:spcPts val="0"/>
                        </a:spcAft>
                        <a:buNone/>
                      </a:pPr>
                      <a:r>
                        <a:rPr lang="ja-JP" altLang="en-US" sz="800" dirty="0">
                          <a:effectLst/>
                        </a:rPr>
                        <a:t>P26, 30~35</a:t>
                      </a:r>
                      <a:endParaRPr lang="ja-JP" dirty="0"/>
                    </a:p>
                    <a:p>
                      <a:pPr marL="0" lvl="0" indent="0" algn="l">
                        <a:lnSpc>
                          <a:spcPct val="100000"/>
                        </a:lnSpc>
                        <a:spcBef>
                          <a:spcPts val="0"/>
                        </a:spcBef>
                        <a:spcAft>
                          <a:spcPts val="0"/>
                        </a:spcAft>
                        <a:buNone/>
                      </a:pPr>
                      <a:r>
                        <a:rPr lang="ja-JP" altLang="en-US" sz="800" dirty="0">
                          <a:effectLst/>
                        </a:rPr>
                        <a:t>　　 カスタムを削除。編成画面仕様で吸収。</a:t>
                      </a:r>
                      <a:endParaRPr lang="ja-JP"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dirty="0"/>
                        <a:t>2020.01.22</a:t>
                      </a:r>
                      <a:endParaRPr lang="ja-JP" sz="800" b="0" i="0" u="none" strike="noStrike" noProof="0" dirty="0"/>
                    </a:p>
                    <a:p>
                      <a:pPr marL="0" lvl="0" indent="0">
                        <a:spcBef>
                          <a:spcPts val="0"/>
                        </a:spcBef>
                        <a:spcAft>
                          <a:spcPts val="0"/>
                        </a:spcAft>
                        <a:buNone/>
                      </a:pPr>
                      <a:r>
                        <a:rPr lang="en-US" altLang="ja-JP" sz="800" b="0" i="0" u="none" strike="noStrike" noProof="0" dirty="0"/>
                        <a:t>#316 </a:t>
                      </a:r>
                      <a:r>
                        <a:rPr lang="en-US" altLang="ja-JP" sz="800" b="0" i="0" u="none" strike="noStrike" noProof="0" dirty="0">
                          <a:latin typeface="Century Gothic"/>
                        </a:rPr>
                        <a:t>(</a:t>
                      </a:r>
                      <a:r>
                        <a:rPr lang="ja-JP" sz="800" b="0" i="0" u="none" strike="noStrike" noProof="0" dirty="0">
                          <a:latin typeface="Century Gothic"/>
                        </a:rPr>
                        <a:t>増本</a:t>
                      </a:r>
                      <a:r>
                        <a:rPr lang="en-US" altLang="ja-JP" sz="800" b="0" i="0" u="none" strike="noStrike" noProof="0" dirty="0">
                          <a:latin typeface="Century Gothic"/>
                        </a:rPr>
                        <a:t>)</a:t>
                      </a:r>
                      <a:endParaRPr lang="ja-JP" sz="800" dirty="0"/>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P8   </a:t>
                      </a:r>
                      <a:r>
                        <a:rPr lang="en-US" altLang="ja-JP" sz="800" dirty="0" err="1">
                          <a:effectLst/>
                        </a:rPr>
                        <a:t>一覧・分解を項目を分ける</a:t>
                      </a:r>
                      <a:r>
                        <a:rPr lang="en-US" altLang="ja-JP" sz="800" dirty="0">
                          <a:effectLst/>
                        </a:rPr>
                        <a:t>。</a:t>
                      </a:r>
                      <a:endParaRPr lang="ja-JP" dirty="0"/>
                    </a:p>
                    <a:p>
                      <a:pPr marL="0" lvl="0" indent="0" algn="l">
                        <a:lnSpc>
                          <a:spcPct val="100000"/>
                        </a:lnSpc>
                        <a:spcBef>
                          <a:spcPts val="0"/>
                        </a:spcBef>
                        <a:spcAft>
                          <a:spcPts val="0"/>
                        </a:spcAft>
                        <a:buNone/>
                      </a:pPr>
                      <a:r>
                        <a:rPr lang="en-US" altLang="ja-JP" sz="800" dirty="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t>選択時のパーツ・結晶欄を削除。</a:t>
                      </a:r>
                      <a:endParaRPr lang="en-US" altLang="ja-JP" sz="800" dirty="0">
                        <a:effectLst/>
                      </a:endParaRPr>
                    </a:p>
                    <a:p>
                      <a:pPr marL="0" lvl="0" indent="0" algn="l">
                        <a:lnSpc>
                          <a:spcPct val="100000"/>
                        </a:lnSpc>
                        <a:spcBef>
                          <a:spcPts val="0"/>
                        </a:spcBef>
                        <a:spcAft>
                          <a:spcPts val="0"/>
                        </a:spcAft>
                        <a:buNone/>
                      </a:pPr>
                      <a:r>
                        <a:rPr lang="en-US" altLang="ja-JP" sz="800" dirty="0" err="1"/>
                        <a:t>売却確認ウィンドウ</a:t>
                      </a:r>
                      <a:r>
                        <a:rPr lang="ja-JP" altLang="en-US" sz="800" dirty="0"/>
                        <a:t>の</a:t>
                      </a:r>
                      <a:r>
                        <a:rPr lang="en-US" altLang="ja-JP" sz="800" dirty="0" err="1"/>
                        <a:t>文言を修正</a:t>
                      </a:r>
                      <a:r>
                        <a:rPr lang="ja-JP" altLang="en-US" sz="800" dirty="0"/>
                        <a:t>。</a:t>
                      </a:r>
                      <a:endParaRPr lang="en-US" altLang="ja-JP" sz="800" dirty="0"/>
                    </a:p>
                    <a:p>
                      <a:pPr marL="0" lvl="0" indent="0" algn="l">
                        <a:lnSpc>
                          <a:spcPct val="100000"/>
                        </a:lnSpc>
                        <a:spcBef>
                          <a:spcPts val="0"/>
                        </a:spcBef>
                        <a:spcAft>
                          <a:spcPts val="0"/>
                        </a:spcAft>
                        <a:buNone/>
                      </a:pPr>
                      <a:r>
                        <a:rPr lang="en-US" altLang="ja-JP" sz="800" dirty="0" err="1"/>
                        <a:t>装備中</a:t>
                      </a:r>
                      <a:r>
                        <a:rPr lang="en-US" altLang="ja-JP" sz="800" dirty="0"/>
                        <a:t>、</a:t>
                      </a:r>
                      <a:r>
                        <a:rPr lang="en-US" sz="800" b="0" i="0" u="none" strike="noStrike" noProof="0" dirty="0" err="1">
                          <a:latin typeface="Century Gothic"/>
                        </a:rPr>
                        <a:t>売却対象</a:t>
                      </a:r>
                      <a:r>
                        <a:rPr lang="en-US" altLang="ja-JP" sz="800" dirty="0" err="1"/>
                        <a:t>の示唆アイコンを変更</a:t>
                      </a:r>
                      <a:r>
                        <a:rPr lang="ja-JP" altLang="en-US" sz="800" dirty="0"/>
                        <a:t>。</a:t>
                      </a:r>
                      <a:endParaRPr lang="en-US" altLang="ja-JP" sz="800" dirty="0"/>
                    </a:p>
                    <a:p>
                      <a:pPr marL="0" lvl="0" indent="0" algn="l">
                        <a:lnSpc>
                          <a:spcPct val="100000"/>
                        </a:lnSpc>
                        <a:spcBef>
                          <a:spcPts val="0"/>
                        </a:spcBef>
                        <a:spcAft>
                          <a:spcPts val="0"/>
                        </a:spcAft>
                        <a:buNone/>
                      </a:pPr>
                      <a:r>
                        <a:rPr lang="en-US" altLang="ja-JP" sz="800" dirty="0" err="1"/>
                        <a:t>総所持数表示位置の変更、売却時選択数</a:t>
                      </a:r>
                      <a:r>
                        <a:rPr lang="en-US" altLang="ja-JP" sz="800" err="1"/>
                        <a:t>・</a:t>
                      </a:r>
                      <a:r>
                        <a:rPr lang="en-US" altLang="ja-JP" sz="800"/>
                        <a:t>総売却額の追記</a:t>
                      </a:r>
                      <a:endParaRPr lang="en-US" altLang="ja-JP" sz="800"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endParaRPr lang="ja-JP" altLang="en-US"/>
                    </a:p>
                  </a:txBody>
                  <a:tcPr marL="0" marR="0" marT="0" marB="0" anchor="ctr"/>
                </a:tc>
                <a:tc>
                  <a:txBody>
                    <a:bodyPr/>
                    <a:lstStyle/>
                    <a:p>
                      <a:endParaRPr lang="ja-JP" altLang="en-US"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dirty="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進化</a:t>
            </a:r>
            <a:r>
              <a:rPr kumimoji="1" lang="en-US" altLang="ja-JP" sz="1400">
                <a:ea typeface="メイリオ"/>
              </a:rPr>
              <a:t>TR</a:t>
            </a:r>
            <a:r>
              <a:rPr kumimoji="1" lang="ja-JP" altLang="en-US" sz="1400">
                <a:ea typeface="メイリオ"/>
              </a:rPr>
              <a:t>カード選択</a:t>
            </a:r>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85" name="テキスト ボックス 484">
            <a:extLst>
              <a:ext uri="{FF2B5EF4-FFF2-40B4-BE49-F238E27FC236}">
                <a16:creationId xmlns:a16="http://schemas.microsoft.com/office/drawing/2014/main" id="{BB1C1E13-F15D-4C52-AD66-88E8A7BE8EC9}"/>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売却</a:t>
            </a:r>
            <a:endParaRPr kumimoji="1" lang="en-US" altLang="ja-JP" sz="1200" dirty="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一覧</a:t>
            </a:r>
            <a:endParaRPr kumimoji="1" lang="en-US" altLang="ja-JP" sz="1200" dirty="0"/>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武器・売却</a:t>
            </a:r>
            <a:endParaRPr kumimoji="1" lang="en-US" altLang="ja-JP" sz="9600" b="1" dirty="0">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dirty="0"/>
              <a:t>1. eq310.</a:t>
            </a:r>
            <a:r>
              <a:rPr kumimoji="1" lang="ja-JP" altLang="en-US" sz="1400" b="1" dirty="0"/>
              <a:t>売却</a:t>
            </a:r>
            <a:endParaRPr kumimoji="1" lang="en-US" altLang="ja-JP" sz="1400" b="1" dirty="0"/>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dirty="0">
                <a:ea typeface="メイリオ"/>
              </a:rPr>
              <a:t>・売却する武器を選択することができる。</a:t>
            </a:r>
            <a:endParaRPr kumimoji="1" lang="en-US" altLang="ja-JP" sz="1000" dirty="0">
              <a:ea typeface="メイリオ"/>
            </a:endParaRPr>
          </a:p>
          <a:p>
            <a:r>
              <a:rPr kumimoji="1" lang="ja-JP" altLang="en-US" sz="1000" dirty="0">
                <a:ea typeface="メイリオ"/>
              </a:rPr>
              <a:t>・タップすると、選択され複数売却可能。</a:t>
            </a:r>
            <a:endParaRPr kumimoji="1" lang="en-US" altLang="ja-JP" sz="1000" dirty="0">
              <a:ea typeface="メイリオ"/>
            </a:endParaRPr>
          </a:p>
          <a:p>
            <a:r>
              <a:rPr kumimoji="1" lang="ja-JP" altLang="en-US" sz="1000" dirty="0">
                <a:ea typeface="メイリオ"/>
              </a:rPr>
              <a:t>　上部は選択したものが表示される。</a:t>
            </a:r>
            <a:endParaRPr kumimoji="1" lang="en-US" altLang="ja-JP" sz="1000" dirty="0">
              <a:ea typeface="メイリオ"/>
            </a:endParaRPr>
          </a:p>
          <a:p>
            <a:r>
              <a:rPr kumimoji="1" lang="ja-JP" altLang="en-US" sz="1000" dirty="0">
                <a:ea typeface="メイリオ"/>
              </a:rPr>
              <a:t>・武器、パーツ、結晶でタブ分けされている。</a:t>
            </a:r>
            <a:endParaRPr kumimoji="1" lang="en-US" altLang="ja-JP" sz="1000" dirty="0">
              <a:ea typeface="メイリオ"/>
            </a:endParaRPr>
          </a:p>
          <a:p>
            <a:r>
              <a:rPr kumimoji="1" lang="ja-JP" altLang="en-US" sz="1000" dirty="0">
                <a:ea typeface="メイリオ"/>
              </a:rPr>
              <a:t>・ 下部を上下に、もしくは右サイドバーを操作することで</a:t>
            </a:r>
            <a:endParaRPr lang="ja-JP" altLang="en-US" sz="1000" dirty="0">
              <a:ea typeface="メイリオ"/>
            </a:endParaRPr>
          </a:p>
          <a:p>
            <a:r>
              <a:rPr kumimoji="1" lang="ja-JP" altLang="en-US" sz="1000" dirty="0">
                <a:ea typeface="メイリオ"/>
              </a:rPr>
              <a:t>　 リストを動かすことができる。</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a:t>
            </a:r>
            <a:r>
              <a:rPr kumimoji="1" lang="en-US" altLang="ja-JP" sz="1000" dirty="0">
                <a:ea typeface="メイリオ"/>
              </a:rPr>
              <a:t>OK</a:t>
            </a:r>
            <a:r>
              <a:rPr kumimoji="1" lang="ja-JP" altLang="en-US" sz="1000" dirty="0">
                <a:ea typeface="メイリオ"/>
              </a:rPr>
              <a:t>ボタンで売却確認ウィンドウの表示</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・入手、レア度、武器種（種類ごとにレア度順）</a:t>
            </a:r>
          </a:p>
          <a:p>
            <a:r>
              <a:rPr lang="ja-JP" altLang="en-US" sz="1000" dirty="0">
                <a:ea typeface="メイリオ"/>
              </a:rPr>
              <a:t>　・ATK、DEF、SPD</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endParaRPr lang="en-US" altLang="ja-JP" sz="1000" dirty="0">
              <a:ea typeface="メイリオ"/>
            </a:endParaRPr>
          </a:p>
          <a:p>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　レア度、レベル降順でソート</a:t>
            </a:r>
            <a:endParaRPr lang="en-US" altLang="ja-JP" sz="1000" dirty="0">
              <a:ea typeface="メイリオ"/>
            </a:endParaRPr>
          </a:p>
          <a:p>
            <a:r>
              <a:rPr lang="ja-JP" altLang="en-US" sz="1000" dirty="0">
                <a:ea typeface="メイリオ"/>
              </a:rPr>
              <a:t>　・レア度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中央右に所持総数が書かれている</a:t>
            </a:r>
            <a:endParaRPr kumimoji="1" lang="en-US" altLang="ja-JP" sz="1000" dirty="0">
              <a:ea typeface="メイリオ"/>
            </a:endParaRPr>
          </a:p>
          <a:p>
            <a:r>
              <a:rPr kumimoji="1" lang="ja-JP" altLang="en-US" sz="1000" dirty="0">
                <a:ea typeface="メイリオ"/>
              </a:rPr>
              <a:t>・ 武器、パーツ、結晶をまとめて選択可能</a:t>
            </a:r>
            <a:endParaRPr kumimoji="1" lang="en-US" altLang="ja-JP" sz="1000" dirty="0">
              <a:ea typeface="メイリオ"/>
            </a:endParaRPr>
          </a:p>
          <a:p>
            <a:r>
              <a:rPr kumimoji="1" lang="ja-JP" altLang="en-US" sz="1000" dirty="0">
                <a:ea typeface="メイリオ"/>
              </a:rPr>
              <a:t>・ 左下に総額を表示 </a:t>
            </a:r>
            <a:r>
              <a:rPr kumimoji="1" lang="en-US" altLang="ja-JP" sz="1000" dirty="0">
                <a:ea typeface="メイリオ"/>
              </a:rPr>
              <a:t>※</a:t>
            </a:r>
            <a:r>
              <a:rPr kumimoji="1" lang="ja-JP" altLang="en-US" sz="1000" dirty="0">
                <a:ea typeface="メイリオ"/>
              </a:rPr>
              <a:t>レートは次頁</a:t>
            </a:r>
            <a:endParaRPr kumimoji="1" lang="en-US" altLang="ja-JP" sz="1000" dirty="0">
              <a:ea typeface="メイリオ"/>
            </a:endParaRPr>
          </a:p>
          <a:p>
            <a:r>
              <a:rPr kumimoji="1" lang="ja-JP" altLang="en-US" sz="1000" dirty="0">
                <a:ea typeface="メイリオ"/>
              </a:rPr>
              <a:t>・ 右下に選択数を表示</a:t>
            </a:r>
            <a:endParaRPr kumimoji="1" lang="en-US" altLang="ja-JP" sz="1000" dirty="0">
              <a:ea typeface="メイリオ"/>
            </a:endParaRPr>
          </a:p>
          <a:p>
            <a:r>
              <a:rPr kumimoji="1" lang="ja-JP" altLang="en-US" sz="1000" dirty="0">
                <a:ea typeface="メイリオ"/>
              </a:rPr>
              <a:t>・ 部隊で使用されている装備については、</a:t>
            </a:r>
            <a:endParaRPr kumimoji="1" lang="en-US" altLang="ja-JP" sz="1000" dirty="0">
              <a:ea typeface="メイリオ"/>
            </a:endParaRPr>
          </a:p>
          <a:p>
            <a:r>
              <a:rPr kumimoji="1" lang="ja-JP" altLang="en-US" sz="1000" dirty="0">
                <a:ea typeface="メイリオ"/>
              </a:rPr>
              <a:t>　「</a:t>
            </a:r>
            <a:r>
              <a:rPr kumimoji="1" lang="en-US" altLang="ja-JP" sz="1000" dirty="0">
                <a:ea typeface="メイリオ"/>
              </a:rPr>
              <a:t>E</a:t>
            </a:r>
            <a:r>
              <a:rPr kumimoji="1" lang="ja-JP" altLang="en-US" sz="1000" dirty="0">
                <a:ea typeface="メイリオ"/>
              </a:rPr>
              <a:t>」</a:t>
            </a:r>
            <a:r>
              <a:rPr kumimoji="1" lang="en-US" altLang="ja-JP" sz="1000" dirty="0">
                <a:ea typeface="メイリオ"/>
              </a:rPr>
              <a:t>(</a:t>
            </a:r>
            <a:r>
              <a:rPr kumimoji="1" lang="ja-JP" altLang="en-US" sz="1000" dirty="0">
                <a:ea typeface="メイリオ"/>
              </a:rPr>
              <a:t>使用中とわかるもの</a:t>
            </a:r>
            <a:r>
              <a:rPr kumimoji="1" lang="en-US" altLang="ja-JP" sz="1000" dirty="0">
                <a:ea typeface="メイリオ"/>
              </a:rPr>
              <a:t>)</a:t>
            </a:r>
            <a:r>
              <a:rPr kumimoji="1" lang="ja-JP" altLang="en-US" sz="1000" dirty="0">
                <a:ea typeface="メイリオ"/>
              </a:rPr>
              <a:t>で示唆。タップすると</a:t>
            </a:r>
            <a:endParaRPr kumimoji="1" lang="en-US" altLang="ja-JP" sz="1000" dirty="0">
              <a:ea typeface="メイリオ"/>
            </a:endParaRPr>
          </a:p>
          <a:p>
            <a:r>
              <a:rPr kumimoji="1" lang="ja-JP" altLang="en-US" sz="1000" dirty="0">
                <a:ea typeface="メイリオ"/>
              </a:rPr>
              <a:t>　上部が切り替わるのみ。売却対象として選択できない。</a:t>
            </a:r>
            <a:endParaRPr kumimoji="1" lang="en-US" altLang="ja-JP" sz="1000" dirty="0">
              <a:ea typeface="メイリオ"/>
            </a:endParaRPr>
          </a:p>
          <a:p>
            <a:r>
              <a:rPr kumimoji="1" lang="ja-JP" altLang="en-US" sz="1000" dirty="0">
                <a:ea typeface="メイリオ"/>
              </a:rPr>
              <a:t>・ 選択するとチェックマークが表示され、右下でカウント。</a:t>
            </a:r>
            <a:endParaRPr lang="ja-JP" altLang="en-US" sz="1000" dirty="0">
              <a:ea typeface="メイリオ"/>
            </a:endParaRPr>
          </a:p>
          <a:p>
            <a:endParaRPr lang="ja-JP" altLang="en-US" sz="1000" dirty="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dirty="0"/>
              <a:t>・初期ソートは入手順</a:t>
            </a:r>
            <a:endParaRPr kumimoji="1" lang="en-US" altLang="ja-JP" sz="1000" dirty="0"/>
          </a:p>
          <a:p>
            <a:r>
              <a:rPr kumimoji="1" lang="ja-JP" altLang="en-US" sz="1000" dirty="0"/>
              <a:t>　ユーザーが変更した場合は、他画面遷移時にサーバー側へ保存。</a:t>
            </a:r>
            <a:endParaRPr kumimoji="1" lang="en-US" altLang="ja-JP" sz="1000" dirty="0"/>
          </a:p>
          <a:p>
            <a:r>
              <a:rPr kumimoji="1" lang="ja-JP" altLang="en-US" sz="1000" dirty="0"/>
              <a:t>　</a:t>
            </a:r>
            <a:endParaRPr kumimoji="1" lang="en-US" altLang="ja-JP" sz="1000" dirty="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ctr"/>
            <a:endParaRPr kumimoji="1" lang="en-US" altLang="ja-JP" dirty="0"/>
          </a:p>
          <a:p>
            <a:pPr algn="ctr"/>
            <a:endParaRPr kumimoji="1" lang="en-US" altLang="ja-JP" sz="4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6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売却</a:t>
            </a:r>
            <a:endParaRPr kumimoji="1" lang="ja-JP" altLang="en-US" sz="1100" b="1" dirty="0">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dirty="0"/>
              <a:t>結晶</a:t>
            </a:r>
            <a:endParaRPr kumimoji="1" lang="en-US" altLang="ja-JP" sz="1000" dirty="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r>
              <a:rPr kumimoji="1" lang="en-US" altLang="ja-JP" sz="900" b="1" dirty="0"/>
              <a:t>/999</a:t>
            </a:r>
            <a:endParaRPr kumimoji="1" lang="ja-JP" altLang="en-US" sz="900" b="1" dirty="0"/>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dirty="0" err="1">
                <a:solidFill>
                  <a:schemeClr val="bg1"/>
                </a:solidFill>
                <a:latin typeface="メイリオ" panose="020B0604030504040204" pitchFamily="50" charset="-128"/>
                <a:ea typeface="メイリオ" panose="020B0604030504040204" pitchFamily="50" charset="-128"/>
              </a:rPr>
              <a:t>Lv</a:t>
            </a:r>
            <a:r>
              <a:rPr kumimoji="1" lang="ja-JP" altLang="en-US" sz="900" b="1" u="none" dirty="0">
                <a:solidFill>
                  <a:schemeClr val="bg1"/>
                </a:solidFill>
                <a:latin typeface="メイリオ" panose="020B0604030504040204" pitchFamily="50" charset="-128"/>
                <a:ea typeface="メイリオ" panose="020B0604030504040204" pitchFamily="50" charset="-128"/>
              </a:rPr>
              <a:t> </a:t>
            </a:r>
            <a:r>
              <a:rPr kumimoji="1" lang="en-US" altLang="ja-JP" sz="900" b="1" u="none" dirty="0">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solidFill>
                  <a:schemeClr val="bg1"/>
                </a:solidFill>
                <a:effectLst/>
                <a:latin typeface="+mn-lt"/>
                <a:ea typeface="+mn-ea"/>
                <a:cs typeface="+mn-cs"/>
              </a:rPr>
              <a:t>ATK</a:t>
            </a:r>
            <a:r>
              <a:rPr kumimoji="1" lang="ja-JP" altLang="en-US" sz="800" dirty="0">
                <a:solidFill>
                  <a:schemeClr val="bg1"/>
                </a:solidFill>
                <a:effectLst/>
                <a:latin typeface="+mn-lt"/>
                <a:ea typeface="+mn-ea"/>
                <a:cs typeface="+mn-cs"/>
              </a:rPr>
              <a:t>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DEF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SPD</a:t>
            </a:r>
            <a:r>
              <a:rPr kumimoji="1" lang="ja-JP" altLang="en-US"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endParaRPr kumimoji="1" lang="ja-JP" altLang="en-US" sz="900" b="1" dirty="0"/>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dirty="0">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3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もどる</a:t>
            </a:r>
            <a:endParaRPr kumimoji="1" lang="en-US" altLang="ja-JP" sz="1200" dirty="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パーツテキストパーツテキストパーツテキストパーツテキスト</a:t>
            </a:r>
            <a:endParaRPr kumimoji="1" lang="en-US" altLang="ja-JP" sz="600" dirty="0">
              <a:solidFill>
                <a:schemeClr val="bg1"/>
              </a:solidFill>
            </a:endParaRPr>
          </a:p>
          <a:p>
            <a:r>
              <a:rPr kumimoji="1" lang="ja-JP" altLang="en-US" sz="600" dirty="0">
                <a:solidFill>
                  <a:schemeClr val="bg1"/>
                </a:solidFill>
              </a:rPr>
              <a:t>パーツテキストパーツテキスト</a:t>
            </a:r>
            <a:endParaRPr kumimoji="1" lang="en-US" altLang="ja-JP" sz="600" dirty="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パーツ</a:t>
            </a:r>
            <a:endParaRPr kumimoji="1" lang="en-US" altLang="ja-JP" sz="1200" dirty="0"/>
          </a:p>
          <a:p>
            <a:pPr algn="ctr"/>
            <a:r>
              <a:rPr kumimoji="1" lang="ja-JP" altLang="en-US" sz="1200" dirty="0"/>
              <a:t>絵</a:t>
            </a:r>
            <a:endParaRPr kumimoji="1" lang="en-US" altLang="ja-JP" sz="1200" dirty="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Tree>
    <p:extLst>
      <p:ext uri="{BB962C8B-B14F-4D97-AF65-F5344CB8AC3E}">
        <p14:creationId xmlns:p14="http://schemas.microsoft.com/office/powerpoint/2010/main" val="19706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dirty="0"/>
              <a:t>以下の素材が含まれている場合は確認ウィンドウを表示する。</a:t>
            </a:r>
            <a:endParaRPr kumimoji="1" lang="en-US" altLang="ja-JP" sz="1000" dirty="0"/>
          </a:p>
          <a:p>
            <a:r>
              <a:rPr kumimoji="1" lang="ja-JP" altLang="en-US" sz="1000" dirty="0"/>
              <a:t>含まれているものを検出して基本文に文言を追加して表示する。</a:t>
            </a:r>
            <a:endParaRPr kumimoji="1" lang="en-US" altLang="ja-JP" sz="1000" dirty="0"/>
          </a:p>
          <a:p>
            <a:endParaRPr kumimoji="1" lang="en-US" altLang="ja-JP" sz="1000" dirty="0"/>
          </a:p>
          <a:p>
            <a:r>
              <a:rPr kumimoji="1" lang="ja-JP" altLang="en-US" sz="1000" dirty="0"/>
              <a:t>基本文</a:t>
            </a:r>
            <a:endParaRPr kumimoji="1" lang="en-US" altLang="ja-JP" sz="1000" dirty="0"/>
          </a:p>
          <a:p>
            <a:r>
              <a:rPr kumimoji="1" lang="ja-JP" altLang="en-US" sz="1000" b="1" dirty="0"/>
              <a:t>「が含まれています。このまま続けますか？」</a:t>
            </a:r>
            <a:endParaRPr kumimoji="1" lang="en-US" altLang="ja-JP" sz="1000" b="1" dirty="0"/>
          </a:p>
          <a:p>
            <a:endParaRPr kumimoji="1" lang="en-US" altLang="ja-JP" sz="1000" dirty="0"/>
          </a:p>
          <a:p>
            <a:r>
              <a:rPr kumimoji="1" lang="ja-JP" altLang="en-US" sz="1000" dirty="0"/>
              <a:t>条件</a:t>
            </a:r>
            <a:endParaRPr kumimoji="1" lang="en-US" altLang="ja-JP" sz="1000" dirty="0"/>
          </a:p>
          <a:p>
            <a:r>
              <a:rPr kumimoji="1" lang="ja-JP" altLang="en-US" sz="1000" dirty="0">
                <a:ea typeface="メイリオ"/>
              </a:rPr>
              <a:t>○ ☆２以上の武器</a:t>
            </a:r>
            <a:endParaRPr kumimoji="1" lang="en-US" altLang="ja-JP" sz="1000" dirty="0">
              <a:ea typeface="メイリオ"/>
            </a:endParaRPr>
          </a:p>
          <a:p>
            <a:r>
              <a:rPr kumimoji="1" lang="ja-JP" altLang="en-US" sz="1000" dirty="0">
                <a:ea typeface="メイリオ"/>
              </a:rPr>
              <a:t>○ レベルが１でも上昇している武器</a:t>
            </a:r>
            <a:endParaRPr kumimoji="1" lang="en-US" altLang="ja-JP" sz="1000" dirty="0">
              <a:ea typeface="メイリオ"/>
            </a:endParaRPr>
          </a:p>
          <a:p>
            <a:r>
              <a:rPr kumimoji="1" lang="ja-JP" altLang="en-US" sz="1000" dirty="0">
                <a:ea typeface="メイリオ"/>
              </a:rPr>
              <a:t>○ イベント限定の強化用ではない武器</a:t>
            </a:r>
            <a:endParaRPr lang="en-US" altLang="ja-JP" sz="1000" dirty="0">
              <a:ea typeface="メイリオ"/>
            </a:endParaRPr>
          </a:p>
          <a:p>
            <a:endParaRPr kumimoji="1" lang="en-US" altLang="ja-JP" sz="1000" dirty="0"/>
          </a:p>
          <a:p>
            <a:r>
              <a:rPr kumimoji="1" lang="ja-JP" altLang="en-US" sz="1000" dirty="0"/>
              <a:t>上記条件から当てはまるものがある場合は下記文言を基本文の前に追加する。</a:t>
            </a:r>
            <a:endParaRPr kumimoji="1" lang="en-US" altLang="ja-JP" sz="1000" dirty="0"/>
          </a:p>
          <a:p>
            <a:r>
              <a:rPr kumimoji="1" lang="ja-JP" altLang="en-US" sz="1000" dirty="0"/>
              <a:t>・「高レアリティのパーツ</a:t>
            </a:r>
            <a:r>
              <a:rPr kumimoji="1" lang="en-US" altLang="ja-JP" sz="1000" dirty="0"/>
              <a:t>(</a:t>
            </a:r>
            <a:r>
              <a:rPr kumimoji="1" lang="ja-JP" altLang="en-US" sz="1000" dirty="0"/>
              <a:t>結晶</a:t>
            </a:r>
            <a:r>
              <a:rPr kumimoji="1" lang="en-US" altLang="ja-JP" sz="1000" dirty="0"/>
              <a:t>)</a:t>
            </a:r>
            <a:r>
              <a:rPr kumimoji="1" lang="ja-JP" altLang="en-US" sz="1000" dirty="0"/>
              <a:t>」</a:t>
            </a:r>
            <a:endParaRPr kumimoji="1" lang="en-US" altLang="ja-JP" sz="1000" dirty="0"/>
          </a:p>
          <a:p>
            <a:r>
              <a:rPr kumimoji="1" lang="ja-JP" altLang="en-US" sz="1000" dirty="0">
                <a:ea typeface="メイリオ"/>
              </a:rPr>
              <a:t>・「強化されている武器</a:t>
            </a:r>
            <a:r>
              <a:rPr kumimoji="1" lang="en-US" altLang="ja-JP" sz="1000" dirty="0"/>
              <a:t> </a:t>
            </a:r>
            <a:r>
              <a:rPr kumimoji="1" lang="ja-JP" altLang="en-US" sz="1000" dirty="0">
                <a:ea typeface="メイリオ"/>
              </a:rPr>
              <a:t>」</a:t>
            </a:r>
            <a:endParaRPr kumimoji="1" lang="en-US" altLang="ja-JP" sz="1000" dirty="0">
              <a:ea typeface="メイリオ"/>
            </a:endParaRPr>
          </a:p>
          <a:p>
            <a:r>
              <a:rPr kumimoji="1" lang="ja-JP" altLang="en-US" sz="1000" dirty="0">
                <a:ea typeface="メイリオ"/>
              </a:rPr>
              <a:t>・「限定武器</a:t>
            </a:r>
            <a:r>
              <a:rPr kumimoji="1" lang="en-US" altLang="ja-JP" sz="1000" dirty="0"/>
              <a:t>(</a:t>
            </a:r>
            <a:r>
              <a:rPr kumimoji="1" lang="ja-JP" altLang="en-US" sz="1000" dirty="0"/>
              <a:t>パーツ・結晶</a:t>
            </a:r>
            <a:r>
              <a:rPr kumimoji="1" lang="en-US" altLang="ja-JP" sz="1000" dirty="0"/>
              <a:t>) </a:t>
            </a:r>
            <a:r>
              <a:rPr kumimoji="1" lang="ja-JP" altLang="en-US" sz="1000" dirty="0">
                <a:ea typeface="メイリオ"/>
              </a:rPr>
              <a:t>」</a:t>
            </a:r>
            <a:endParaRPr kumimoji="1" lang="en-US" altLang="ja-JP" sz="1000" dirty="0"/>
          </a:p>
          <a:p>
            <a:endParaRPr kumimoji="1" lang="en-US" altLang="ja-JP" sz="1000" dirty="0"/>
          </a:p>
          <a:p>
            <a:endParaRPr kumimoji="1" lang="en-US" altLang="ja-JP" sz="1000" dirty="0"/>
          </a:p>
          <a:p>
            <a:r>
              <a:rPr kumimoji="1" lang="ja-JP" altLang="en-US" sz="1000" dirty="0"/>
              <a:t>上記指定のものが含まれていない場合は、</a:t>
            </a:r>
            <a:endParaRPr kumimoji="1" lang="en-US" altLang="ja-JP" sz="1000" dirty="0"/>
          </a:p>
          <a:p>
            <a:r>
              <a:rPr kumimoji="1" lang="ja-JP" altLang="en-US" sz="1000" b="1" dirty="0"/>
              <a:t>「選択した装備の売却をつづけますか？」</a:t>
            </a:r>
            <a:endParaRPr kumimoji="1" lang="en-US" altLang="ja-JP" sz="1000" b="1" dirty="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武器・売却</a:t>
            </a:r>
            <a:endParaRPr kumimoji="1" lang="en-US" altLang="ja-JP" sz="9600" b="1" dirty="0">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dirty="0"/>
              <a:t>2. </a:t>
            </a:r>
            <a:r>
              <a:rPr kumimoji="1" lang="ja-JP" altLang="en-US" sz="1400" b="1" dirty="0"/>
              <a:t>売却金額</a:t>
            </a:r>
            <a:endParaRPr kumimoji="1" lang="en-US" altLang="ja-JP" sz="1400" b="1" dirty="0"/>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dirty="0"/>
              <a:t>レア度が上がるごとに上昇。</a:t>
            </a:r>
            <a:endParaRPr kumimoji="1" lang="en-US" altLang="ja-JP" sz="1000" dirty="0"/>
          </a:p>
          <a:p>
            <a:r>
              <a:rPr kumimoji="1" lang="ja-JP" altLang="en-US" sz="1000" dirty="0"/>
              <a:t>強化・進化度による上昇は無し。</a:t>
            </a:r>
            <a:endParaRPr kumimoji="1" lang="en-US" altLang="ja-JP" sz="1000" dirty="0"/>
          </a:p>
          <a:p>
            <a:endParaRPr kumimoji="1" lang="en-US" altLang="ja-JP" sz="1000" dirty="0"/>
          </a:p>
          <a:p>
            <a:r>
              <a:rPr kumimoji="1" lang="ja-JP" altLang="en-US" sz="1000" dirty="0"/>
              <a:t>武器　：</a:t>
            </a:r>
            <a:r>
              <a:rPr kumimoji="1" lang="en-US" altLang="ja-JP" sz="1000" dirty="0"/>
              <a:t>300</a:t>
            </a:r>
          </a:p>
          <a:p>
            <a:r>
              <a:rPr kumimoji="1" lang="ja-JP" altLang="en-US" sz="1000" dirty="0"/>
              <a:t>パーツ：</a:t>
            </a:r>
            <a:r>
              <a:rPr kumimoji="1" lang="en-US" altLang="ja-JP" sz="1000" dirty="0"/>
              <a:t>100, 200, 300</a:t>
            </a:r>
          </a:p>
          <a:p>
            <a:r>
              <a:rPr kumimoji="1" lang="ja-JP" altLang="en-US" sz="1000" dirty="0"/>
              <a:t>結晶　：</a:t>
            </a:r>
            <a:r>
              <a:rPr kumimoji="1" lang="en-US" altLang="ja-JP" sz="1000" dirty="0"/>
              <a:t>300, 400, 500</a:t>
            </a: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武器・一覧</a:t>
            </a:r>
            <a:endParaRPr kumimoji="1" lang="en-US" altLang="ja-JP" sz="9600" b="1" dirty="0">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dirty="0"/>
              <a:t>1. eq311.</a:t>
            </a:r>
            <a:r>
              <a:rPr kumimoji="1" lang="ja-JP" altLang="en-US" sz="1400" b="1" dirty="0"/>
              <a:t>一覧</a:t>
            </a:r>
            <a:endParaRPr kumimoji="1" lang="en-US" altLang="ja-JP" sz="1400" b="1" dirty="0"/>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dirty="0">
                <a:ea typeface="メイリオ"/>
              </a:rPr>
              <a:t>・武器一覧を確認することができる。</a:t>
            </a:r>
            <a:endParaRPr kumimoji="1" lang="en-US" altLang="ja-JP" sz="1000" dirty="0">
              <a:ea typeface="メイリオ"/>
            </a:endParaRPr>
          </a:p>
          <a:p>
            <a:r>
              <a:rPr kumimoji="1" lang="ja-JP" altLang="en-US" sz="1000" dirty="0">
                <a:ea typeface="メイリオ"/>
              </a:rPr>
              <a:t>・タップすると、選択され複数売却可能。</a:t>
            </a:r>
            <a:endParaRPr kumimoji="1" lang="en-US" altLang="ja-JP" sz="1000" dirty="0">
              <a:ea typeface="メイリオ"/>
            </a:endParaRPr>
          </a:p>
          <a:p>
            <a:r>
              <a:rPr kumimoji="1" lang="ja-JP" altLang="en-US" sz="1000" dirty="0">
                <a:ea typeface="メイリオ"/>
              </a:rPr>
              <a:t>　上部は選択したものが表示される。</a:t>
            </a:r>
            <a:endParaRPr kumimoji="1" lang="en-US" altLang="ja-JP" sz="1000" dirty="0">
              <a:ea typeface="メイリオ"/>
            </a:endParaRPr>
          </a:p>
          <a:p>
            <a:r>
              <a:rPr kumimoji="1" lang="ja-JP" altLang="en-US" sz="1000" dirty="0">
                <a:ea typeface="メイリオ"/>
              </a:rPr>
              <a:t>・武器、パーツ、結晶でタブ分けされている。</a:t>
            </a:r>
            <a:endParaRPr kumimoji="1" lang="en-US" altLang="ja-JP" sz="1000" dirty="0">
              <a:ea typeface="メイリオ"/>
            </a:endParaRPr>
          </a:p>
          <a:p>
            <a:r>
              <a:rPr kumimoji="1" lang="ja-JP" altLang="en-US" sz="1000" dirty="0">
                <a:ea typeface="メイリオ"/>
              </a:rPr>
              <a:t>・ 下部を上下に、もしくは右サイドバーを操作することで</a:t>
            </a:r>
            <a:endParaRPr lang="ja-JP" altLang="en-US" sz="1000" dirty="0">
              <a:ea typeface="メイリオ"/>
            </a:endParaRPr>
          </a:p>
          <a:p>
            <a:r>
              <a:rPr kumimoji="1" lang="ja-JP" altLang="en-US" sz="1000" dirty="0">
                <a:ea typeface="メイリオ"/>
              </a:rPr>
              <a:t>　 リストを動かすことができる。</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・入手、レア度、武器種（種類ごとにレア度順）</a:t>
            </a:r>
          </a:p>
          <a:p>
            <a:r>
              <a:rPr lang="ja-JP" altLang="en-US" sz="1000" dirty="0">
                <a:ea typeface="メイリオ"/>
              </a:rPr>
              <a:t>　・ATK、DEF、SPD</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endParaRPr lang="en-US" altLang="ja-JP" sz="1000" dirty="0">
              <a:ea typeface="メイリオ"/>
            </a:endParaRPr>
          </a:p>
          <a:p>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　レア度、レベル降順でソート</a:t>
            </a:r>
            <a:endParaRPr lang="en-US" altLang="ja-JP" sz="1000" dirty="0">
              <a:ea typeface="メイリオ"/>
            </a:endParaRPr>
          </a:p>
          <a:p>
            <a:r>
              <a:rPr lang="ja-JP" altLang="en-US" sz="1000" dirty="0">
                <a:ea typeface="メイリオ"/>
              </a:rPr>
              <a:t>　・レア度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中央右に所持総数が書かれている</a:t>
            </a:r>
            <a:endParaRPr kumimoji="1" lang="en-US" altLang="ja-JP" sz="1000" dirty="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dirty="0"/>
              <a:t>・初期ソートは入手順</a:t>
            </a:r>
            <a:endParaRPr kumimoji="1" lang="en-US" altLang="ja-JP" sz="1000" dirty="0"/>
          </a:p>
          <a:p>
            <a:r>
              <a:rPr kumimoji="1" lang="ja-JP" altLang="en-US" sz="1000" dirty="0"/>
              <a:t>　ユーザーが変更した場合は、他画面遷移時にサーバー側へ保存。</a:t>
            </a:r>
            <a:endParaRPr kumimoji="1" lang="en-US" altLang="ja-JP" sz="1000" dirty="0"/>
          </a:p>
          <a:p>
            <a:r>
              <a:rPr kumimoji="1" lang="ja-JP" altLang="en-US" sz="1000" dirty="0"/>
              <a:t>　</a:t>
            </a:r>
            <a:endParaRPr kumimoji="1" lang="en-US" altLang="ja-JP" sz="1000" dirty="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dirty="0"/>
              <a:t>結晶</a:t>
            </a:r>
            <a:endParaRPr kumimoji="1" lang="en-US" altLang="ja-JP" sz="1000" dirty="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r>
              <a:rPr kumimoji="1" lang="en-US" altLang="ja-JP" sz="900" b="1" dirty="0"/>
              <a:t>/999</a:t>
            </a:r>
            <a:endParaRPr kumimoji="1" lang="ja-JP" altLang="en-US" sz="900" b="1" dirty="0"/>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dirty="0" err="1">
                <a:solidFill>
                  <a:schemeClr val="bg1"/>
                </a:solidFill>
                <a:latin typeface="メイリオ" panose="020B0604030504040204" pitchFamily="50" charset="-128"/>
                <a:ea typeface="メイリオ" panose="020B0604030504040204" pitchFamily="50" charset="-128"/>
              </a:rPr>
              <a:t>Lv</a:t>
            </a:r>
            <a:r>
              <a:rPr kumimoji="1" lang="ja-JP" altLang="en-US" sz="900" b="1" u="none" dirty="0">
                <a:solidFill>
                  <a:schemeClr val="bg1"/>
                </a:solidFill>
                <a:latin typeface="メイリオ" panose="020B0604030504040204" pitchFamily="50" charset="-128"/>
                <a:ea typeface="メイリオ" panose="020B0604030504040204" pitchFamily="50" charset="-128"/>
              </a:rPr>
              <a:t> </a:t>
            </a:r>
            <a:r>
              <a:rPr kumimoji="1" lang="en-US" altLang="ja-JP" sz="900" b="1" u="none" dirty="0">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solidFill>
                  <a:schemeClr val="bg1"/>
                </a:solidFill>
                <a:effectLst/>
                <a:latin typeface="+mn-lt"/>
                <a:ea typeface="+mn-ea"/>
                <a:cs typeface="+mn-cs"/>
              </a:rPr>
              <a:t>ATK</a:t>
            </a:r>
            <a:r>
              <a:rPr kumimoji="1" lang="ja-JP" altLang="en-US" sz="800" dirty="0">
                <a:solidFill>
                  <a:schemeClr val="bg1"/>
                </a:solidFill>
                <a:effectLst/>
                <a:latin typeface="+mn-lt"/>
                <a:ea typeface="+mn-ea"/>
                <a:cs typeface="+mn-cs"/>
              </a:rPr>
              <a:t>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DEF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SPD</a:t>
            </a:r>
            <a:r>
              <a:rPr kumimoji="1" lang="ja-JP" altLang="en-US"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11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もどる</a:t>
            </a:r>
            <a:endParaRPr kumimoji="1" lang="en-US" altLang="ja-JP" sz="1200" dirty="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パーツテキストパーツテキストパーツテキストパーツテキスト</a:t>
            </a:r>
            <a:endParaRPr kumimoji="1" lang="en-US" altLang="ja-JP" sz="600" dirty="0">
              <a:solidFill>
                <a:schemeClr val="bg1"/>
              </a:solidFill>
            </a:endParaRPr>
          </a:p>
          <a:p>
            <a:r>
              <a:rPr kumimoji="1" lang="ja-JP" altLang="en-US" sz="600" dirty="0">
                <a:solidFill>
                  <a:schemeClr val="bg1"/>
                </a:solidFill>
              </a:rPr>
              <a:t>パーツテキストパーツテキスト</a:t>
            </a:r>
            <a:endParaRPr kumimoji="1" lang="en-US" altLang="ja-JP" sz="600" dirty="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パーツ</a:t>
            </a:r>
            <a:endParaRPr kumimoji="1" lang="en-US" altLang="ja-JP" sz="1200" dirty="0"/>
          </a:p>
          <a:p>
            <a:pPr algn="ctr"/>
            <a:r>
              <a:rPr kumimoji="1" lang="ja-JP" altLang="en-US" sz="1200" dirty="0"/>
              <a:t>絵</a:t>
            </a:r>
            <a:endParaRPr kumimoji="1" lang="en-US" altLang="ja-JP" sz="1200" dirty="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2066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2235000068"/>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P45 装備一覧・売却画面にOK・ソートフィルタボタンを追加 </a:t>
                      </a:r>
                      <a:endParaRPr lang="ja-JP" dirty="0"/>
                    </a:p>
                    <a:p>
                      <a:pPr marL="0" lvl="0" indent="0" algn="l">
                        <a:lnSpc>
                          <a:spcPct val="100000"/>
                        </a:lnSpc>
                        <a:spcBef>
                          <a:spcPts val="0"/>
                        </a:spcBef>
                        <a:spcAft>
                          <a:spcPts val="0"/>
                        </a:spcAft>
                        <a:buNone/>
                      </a:pPr>
                      <a:r>
                        <a:rPr lang="ja-JP" altLang="en-US" sz="800" dirty="0">
                          <a:effectLst/>
                        </a:rPr>
                        <a:t>　　 上記をP27の図にも反映。複数種類まとめて選択できることを追記</a:t>
                      </a:r>
                      <a:endParaRPr lang="ja-JP" dirty="0"/>
                    </a:p>
                    <a:p>
                      <a:pPr marL="0" lvl="0" indent="0" algn="l">
                        <a:lnSpc>
                          <a:spcPct val="100000"/>
                        </a:lnSpc>
                        <a:spcBef>
                          <a:spcPts val="0"/>
                        </a:spcBef>
                        <a:spcAft>
                          <a:spcPts val="0"/>
                        </a:spcAft>
                        <a:buNone/>
                      </a:pPr>
                      <a:r>
                        <a:rPr lang="ja-JP" altLang="en-US" sz="800" dirty="0">
                          <a:effectLst/>
                        </a:rPr>
                        <a:t>P46 売却完了ウィンドウの追加</a:t>
                      </a:r>
                      <a:endParaRPr lang="ja-JP" dirty="0"/>
                    </a:p>
                    <a:p>
                      <a:pPr marL="0" lvl="0" indent="0" algn="l">
                        <a:lnSpc>
                          <a:spcPct val="100000"/>
                        </a:lnSpc>
                        <a:spcBef>
                          <a:spcPts val="0"/>
                        </a:spcBef>
                        <a:spcAft>
                          <a:spcPts val="0"/>
                        </a:spcAft>
                        <a:buNone/>
                      </a:pPr>
                      <a:r>
                        <a:rPr lang="ja-JP" altLang="en-US" sz="800" dirty="0">
                          <a:effectLst/>
                        </a:rPr>
                        <a:t>P26, 30~35</a:t>
                      </a:r>
                      <a:endParaRPr lang="ja-JP" dirty="0"/>
                    </a:p>
                    <a:p>
                      <a:pPr marL="0" lvl="0" indent="0" algn="l">
                        <a:lnSpc>
                          <a:spcPct val="100000"/>
                        </a:lnSpc>
                        <a:spcBef>
                          <a:spcPts val="0"/>
                        </a:spcBef>
                        <a:spcAft>
                          <a:spcPts val="0"/>
                        </a:spcAft>
                        <a:buNone/>
                      </a:pPr>
                      <a:r>
                        <a:rPr lang="ja-JP" altLang="en-US" sz="800" dirty="0">
                          <a:effectLst/>
                        </a:rPr>
                        <a:t>　　 カスタムを削除。編成画面仕様で吸収。</a:t>
                      </a:r>
                      <a:endParaRPr lang="ja-JP"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dirty="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9">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2.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A52EE0-DA2B-45FF-9674-90A4983EFF6F}">
  <ds:schemaRefs>
    <ds:schemaRef ds:uri="http://purl.org/dc/dcmitype/"/>
    <ds:schemaRef ds:uri="0296febf-2773-4faf-ae76-6dee2362d0db"/>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11712</Words>
  <Application>Microsoft Office PowerPoint</Application>
  <PresentationFormat>画面に合わせる (4:3)</PresentationFormat>
  <Paragraphs>2894</Paragraphs>
  <Slides>51</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Bahnschrift Condensed</vt:lpstr>
      <vt:lpstr>HGP創英角ｺﾞｼｯｸUB</vt:lpstr>
      <vt:lpstr>游ゴシック</vt:lpstr>
      <vt:lpstr>Century Gothic</vt:lpstr>
      <vt:lpstr>メイリオ</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1</cp:revision>
  <dcterms:created xsi:type="dcterms:W3CDTF">2019-06-27T02:30:15Z</dcterms:created>
  <dcterms:modified xsi:type="dcterms:W3CDTF">2020-01-23T12:31:18Z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